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809" r:id="rId2"/>
  </p:sldMasterIdLst>
  <p:notesMasterIdLst>
    <p:notesMasterId r:id="rId11"/>
  </p:notesMasterIdLst>
  <p:handoutMasterIdLst>
    <p:handoutMasterId r:id="rId12"/>
  </p:handoutMasterIdLst>
  <p:sldIdLst>
    <p:sldId id="316" r:id="rId3"/>
    <p:sldId id="305" r:id="rId4"/>
    <p:sldId id="317" r:id="rId5"/>
    <p:sldId id="322" r:id="rId6"/>
    <p:sldId id="321" r:id="rId7"/>
    <p:sldId id="302" r:id="rId8"/>
    <p:sldId id="313" r:id="rId9"/>
    <p:sldId id="312" r:id="rId10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75D"/>
    <a:srgbClr val="23238D"/>
    <a:srgbClr val="12124A"/>
    <a:srgbClr val="011F51"/>
    <a:srgbClr val="C8E8F7"/>
    <a:srgbClr val="82CEEF"/>
    <a:srgbClr val="FF3300"/>
    <a:srgbClr val="00B4E7"/>
    <a:srgbClr val="009DDF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19" autoAdjust="0"/>
    <p:restoredTop sz="92773" autoAdjust="0"/>
  </p:normalViewPr>
  <p:slideViewPr>
    <p:cSldViewPr>
      <p:cViewPr varScale="1">
        <p:scale>
          <a:sx n="116" d="100"/>
          <a:sy n="116" d="100"/>
        </p:scale>
        <p:origin x="120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2640" y="-90"/>
      </p:cViewPr>
      <p:guideLst>
        <p:guide orient="horz" pos="3223"/>
        <p:guide pos="223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17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r>
              <a:rPr lang="de-DE" dirty="0"/>
              <a:t>Weitergabe oder Vervielfältigung nur mit Genehmigung des Autors</a:t>
            </a:r>
          </a:p>
        </p:txBody>
      </p:sp>
      <p:sp>
        <p:nvSpPr>
          <p:cNvPr id="1187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187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955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fld id="{89F6080D-010B-4BB8-A880-C44531D4C9A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pic>
        <p:nvPicPr>
          <p:cNvPr id="23557" name="Picture 6" descr="logo_v6-na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713" y="61913"/>
            <a:ext cx="18446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6007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1955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955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fld id="{0C6D6275-D5B4-459A-B2A3-212CA60D230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71972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83568" y="1412776"/>
            <a:ext cx="7772400" cy="930027"/>
          </a:xfrm>
          <a:prstGeom prst="rect">
            <a:avLst/>
          </a:prstGeom>
        </p:spPr>
        <p:txBody>
          <a:bodyPr anchor="ctr"/>
          <a:lstStyle>
            <a:lvl1pPr algn="ctr">
              <a:defRPr sz="4400" b="1" cap="none" baseline="0">
                <a:solidFill>
                  <a:schemeClr val="bg1"/>
                </a:solidFill>
                <a:effectLst>
                  <a:outerShdw blurRad="38100" dist="508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Black" panose="02000000000000000000" pitchFamily="2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74440" y="6093296"/>
            <a:ext cx="4617640" cy="564083"/>
          </a:xfrm>
        </p:spPr>
        <p:txBody>
          <a:bodyPr anchor="t"/>
          <a:lstStyle>
            <a:lvl1pPr marL="0" indent="0" algn="l">
              <a:buNone/>
              <a:defRPr sz="2000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Condensed" panose="02000000000000000000" pitchFamily="2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 err="1"/>
              <a:t>Presenter</a:t>
            </a:r>
            <a:r>
              <a:rPr lang="de-DE" dirty="0"/>
              <a:t> Name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4213" y="2781300"/>
            <a:ext cx="7772400" cy="935038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566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560" y="2498973"/>
            <a:ext cx="7772400" cy="1362075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3600" b="1" cap="none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3568" y="4509120"/>
            <a:ext cx="7772400" cy="1500187"/>
          </a:xfrm>
        </p:spPr>
        <p:txBody>
          <a:bodyPr anchor="t"/>
          <a:lstStyle>
            <a:lvl1pPr marL="0" indent="0" algn="ctr">
              <a:buNone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2636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560" y="2498973"/>
            <a:ext cx="7772400" cy="1362075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228600" dist="101600" dir="2700000" sx="103000" sy="103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 cap="none" baseline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3568" y="4509120"/>
            <a:ext cx="7772400" cy="1500187"/>
          </a:xfrm>
        </p:spPr>
        <p:txBody>
          <a:bodyPr/>
          <a:lstStyle>
            <a:lvl1pPr marL="0" indent="0" algn="ctr">
              <a:buNone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5776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916832"/>
            <a:ext cx="8640960" cy="4392488"/>
          </a:xfrm>
        </p:spPr>
        <p:txBody>
          <a:bodyPr/>
          <a:lstStyle>
            <a:lvl1pPr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 defTabSz="444500">
              <a:buFont typeface="Arial" pitchFamily="34" charset="0"/>
              <a:buChar char="•"/>
              <a:tabLst>
                <a:tab pos="355600" algn="l"/>
                <a:tab pos="7620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6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45896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844824"/>
            <a:ext cx="4248472" cy="4464496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4008" y="1844824"/>
            <a:ext cx="4248472" cy="4464496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6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25667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916832"/>
            <a:ext cx="8640960" cy="2160240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4149080"/>
            <a:ext cx="8640960" cy="2160240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6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80773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6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394320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werShel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251520" y="260648"/>
            <a:ext cx="8640960" cy="6336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945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528" y="1700808"/>
            <a:ext cx="8229600" cy="2088232"/>
          </a:xfrm>
          <a:prstGeom prst="rect">
            <a:avLst/>
          </a:prstGeom>
        </p:spPr>
        <p:txBody>
          <a:bodyPr/>
          <a:lstStyle>
            <a:lvl1pPr>
              <a:defRPr sz="12000" b="1">
                <a:solidFill>
                  <a:srgbClr val="011F51"/>
                </a:solidFill>
                <a:effectLst>
                  <a:outerShdw blurRad="127000" dist="76200" dir="2700000" sx="104000" sy="104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</a:defRPr>
            </a:lvl1pPr>
          </a:lstStyle>
          <a:p>
            <a:r>
              <a:rPr lang="en-US" dirty="0"/>
              <a:t>Demo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4221087"/>
            <a:ext cx="8208963" cy="2160241"/>
          </a:xfrm>
        </p:spPr>
        <p:txBody>
          <a:bodyPr/>
          <a:lstStyle>
            <a:lvl1pPr algn="ctr">
              <a:defRPr baseline="0">
                <a:solidFill>
                  <a:srgbClr val="17175D"/>
                </a:solidFill>
              </a:defRPr>
            </a:lvl1pPr>
          </a:lstStyle>
          <a:p>
            <a:pPr lvl="0"/>
            <a:r>
              <a:rPr lang="en-US" dirty="0"/>
              <a:t>Description of demo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96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37000">
              <a:srgbClr val="23238D"/>
            </a:gs>
            <a:gs pos="100000">
              <a:srgbClr val="011F51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7999"/>
          </a:xfrm>
          <a:prstGeom prst="rect">
            <a:avLst/>
          </a:prstGeom>
        </p:spPr>
      </p:pic>
      <p:sp>
        <p:nvSpPr>
          <p:cNvPr id="22" name="Rechteck 21"/>
          <p:cNvSpPr/>
          <p:nvPr userDrawn="1"/>
        </p:nvSpPr>
        <p:spPr bwMode="auto">
          <a:xfrm>
            <a:off x="0" y="6000750"/>
            <a:ext cx="9144000" cy="8572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126980" name="Text Box 4"/>
          <p:cNvSpPr txBox="1">
            <a:spLocks noChangeArrowheads="1"/>
          </p:cNvSpPr>
          <p:nvPr/>
        </p:nvSpPr>
        <p:spPr bwMode="auto">
          <a:xfrm>
            <a:off x="2362200" y="381000"/>
            <a:ext cx="563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de-DE" sz="2400">
              <a:solidFill>
                <a:schemeClr val="tx1"/>
              </a:solidFill>
              <a:effectLst/>
            </a:endParaRPr>
          </a:p>
        </p:txBody>
      </p:sp>
      <p:sp>
        <p:nvSpPr>
          <p:cNvPr id="126983" name="Rectangle 7"/>
          <p:cNvSpPr>
            <a:spLocks noChangeArrowheads="1"/>
          </p:cNvSpPr>
          <p:nvPr/>
        </p:nvSpPr>
        <p:spPr bwMode="auto">
          <a:xfrm>
            <a:off x="533400" y="76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0" hangingPunct="0">
              <a:defRPr/>
            </a:pPr>
            <a:endParaRPr lang="de-DE" sz="1200" i="1">
              <a:solidFill>
                <a:schemeClr val="tx1"/>
              </a:solidFill>
              <a:effectLst/>
            </a:endParaRPr>
          </a:p>
        </p:txBody>
      </p:sp>
      <p:sp>
        <p:nvSpPr>
          <p:cNvPr id="2055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0663" y="1268760"/>
            <a:ext cx="8694737" cy="4427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6989" name="Text Box 13"/>
          <p:cNvSpPr txBox="1">
            <a:spLocks noChangeArrowheads="1"/>
          </p:cNvSpPr>
          <p:nvPr/>
        </p:nvSpPr>
        <p:spPr bwMode="auto">
          <a:xfrm>
            <a:off x="2362200" y="381000"/>
            <a:ext cx="563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de-DE" sz="2400">
              <a:solidFill>
                <a:schemeClr val="tx1"/>
              </a:solidFill>
              <a:effectLst/>
            </a:endParaRPr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45" r="11678"/>
          <a:stretch/>
        </p:blipFill>
        <p:spPr>
          <a:xfrm>
            <a:off x="5908988" y="6021288"/>
            <a:ext cx="3055500" cy="70604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4" r:id="rId2"/>
    <p:sldLayoutId id="2147483807" r:id="rId3"/>
    <p:sldLayoutId id="2147483803" r:id="rId4"/>
    <p:sldLayoutId id="2147483801" r:id="rId5"/>
    <p:sldLayoutId id="2147483808" r:id="rId6"/>
    <p:sldLayoutId id="2147483799" r:id="rId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528" y="332656"/>
            <a:ext cx="8496944" cy="6120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 rotWithShape="1"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39"/>
          <a:stretch/>
        </p:blipFill>
        <p:spPr>
          <a:xfrm>
            <a:off x="7047275" y="6383274"/>
            <a:ext cx="1989221" cy="43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43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620689"/>
            <a:ext cx="7772400" cy="818950"/>
          </a:xfrm>
        </p:spPr>
        <p:txBody>
          <a:bodyPr/>
          <a:lstStyle/>
          <a:p>
            <a:r>
              <a:rPr lang="en-US" dirty="0"/>
              <a:t>Hell freezing over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Bartosz Bielawski, Optiver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684213" y="1628800"/>
            <a:ext cx="7772400" cy="648072"/>
          </a:xfrm>
        </p:spPr>
        <p:txBody>
          <a:bodyPr/>
          <a:lstStyle/>
          <a:p>
            <a:r>
              <a:rPr lang="en-US" dirty="0"/>
              <a:t> PowerShell on Linux and GitHub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632" y="2385084"/>
            <a:ext cx="493827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4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About </a:t>
            </a:r>
            <a:r>
              <a:rPr lang="de-DE" dirty="0" err="1"/>
              <a:t>past</a:t>
            </a:r>
            <a:r>
              <a:rPr lang="de-DE" dirty="0"/>
              <a:t>, </a:t>
            </a:r>
            <a:r>
              <a:rPr lang="de-DE" dirty="0" err="1"/>
              <a:t>dream</a:t>
            </a:r>
            <a:r>
              <a:rPr lang="de-DE" dirty="0"/>
              <a:t>, </a:t>
            </a:r>
            <a:r>
              <a:rPr lang="de-DE" dirty="0" err="1"/>
              <a:t>presence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future</a:t>
            </a:r>
            <a:endParaRPr lang="de-DE" dirty="0"/>
          </a:p>
          <a:p>
            <a:r>
              <a:rPr lang="de-DE" dirty="0"/>
              <a:t>PowerShell on Linux</a:t>
            </a:r>
          </a:p>
          <a:p>
            <a:pPr lvl="1"/>
            <a:r>
              <a:rPr lang="de-DE" dirty="0"/>
              <a:t>Installation</a:t>
            </a:r>
          </a:p>
          <a:p>
            <a:pPr lvl="1"/>
            <a:r>
              <a:rPr lang="de-DE" dirty="0"/>
              <a:t>Basics</a:t>
            </a:r>
          </a:p>
          <a:p>
            <a:pPr lvl="1"/>
            <a:r>
              <a:rPr lang="de-DE" dirty="0"/>
              <a:t>Practice</a:t>
            </a:r>
          </a:p>
          <a:p>
            <a:r>
              <a:rPr lang="de-DE" dirty="0"/>
              <a:t>PowerShell on </a:t>
            </a:r>
            <a:r>
              <a:rPr lang="de-DE" dirty="0" err="1"/>
              <a:t>GitHub</a:t>
            </a:r>
            <a:endParaRPr lang="de-DE" dirty="0"/>
          </a:p>
          <a:p>
            <a:pPr lvl="1"/>
            <a:r>
              <a:rPr lang="de-DE" dirty="0"/>
              <a:t>Fixing PowerShell</a:t>
            </a:r>
          </a:p>
          <a:p>
            <a:pPr lvl="1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I </a:t>
            </a:r>
            <a:r>
              <a:rPr lang="de-DE" dirty="0" err="1"/>
              <a:t>help</a:t>
            </a:r>
            <a:r>
              <a:rPr lang="de-DE" dirty="0"/>
              <a:t>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435" y="2996952"/>
            <a:ext cx="3839045" cy="279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Installer</a:t>
            </a:r>
          </a:p>
          <a:p>
            <a:pPr lvl="1"/>
            <a:r>
              <a:rPr lang="en-US" dirty="0"/>
              <a:t>Optional feature</a:t>
            </a:r>
          </a:p>
          <a:p>
            <a:pPr marL="0" indent="0">
              <a:buNone/>
            </a:pPr>
            <a:endParaRPr lang="en-US" dirty="0"/>
          </a:p>
          <a:p>
            <a:pPr lvl="4"/>
            <a:r>
              <a:rPr lang="en-US" dirty="0"/>
              <a:t>Part of OS</a:t>
            </a:r>
          </a:p>
          <a:p>
            <a:pPr lvl="4"/>
            <a:r>
              <a:rPr lang="en-US" dirty="0"/>
              <a:t>Everything – windows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Xplat</a:t>
            </a:r>
          </a:p>
          <a:p>
            <a:pPr lvl="1"/>
            <a:r>
              <a:rPr lang="en-US" dirty="0"/>
              <a:t>Open Source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Past – Dream – Future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488" y="1417937"/>
            <a:ext cx="1620000" cy="162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984" y="3037937"/>
            <a:ext cx="1620000" cy="16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488" y="4657937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9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8229600" cy="2016224"/>
          </a:xfrm>
        </p:spPr>
        <p:txBody>
          <a:bodyPr/>
          <a:lstStyle/>
          <a:p>
            <a:r>
              <a:rPr lang="de-DE" dirty="0"/>
              <a:t>Demo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86" y="2348880"/>
            <a:ext cx="5557684" cy="404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5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8229600" cy="2016224"/>
          </a:xfrm>
        </p:spPr>
        <p:txBody>
          <a:bodyPr/>
          <a:lstStyle/>
          <a:p>
            <a:r>
              <a:rPr lang="de-DE" dirty="0"/>
              <a:t>Demo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86" y="2348880"/>
            <a:ext cx="5557684" cy="404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4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Summary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caterpillar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butterfly</a:t>
            </a:r>
            <a:endParaRPr lang="de-DE" dirty="0"/>
          </a:p>
          <a:p>
            <a:r>
              <a:rPr lang="de-DE" dirty="0"/>
              <a:t>PowerShell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everywhere</a:t>
            </a:r>
            <a:r>
              <a:rPr lang="de-DE" dirty="0"/>
              <a:t>!</a:t>
            </a:r>
          </a:p>
          <a:p>
            <a:r>
              <a:rPr lang="de-DE" dirty="0"/>
              <a:t>PowerShell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ours</a:t>
            </a:r>
            <a:r>
              <a:rPr lang="de-DE" dirty="0"/>
              <a:t>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624" y="3576509"/>
            <a:ext cx="2146752" cy="294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2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Now</a:t>
            </a:r>
            <a:r>
              <a:rPr lang="de-DE" dirty="0"/>
              <a:t>: 15 min break</a:t>
            </a:r>
          </a:p>
          <a:p>
            <a:endParaRPr lang="de-DE" dirty="0"/>
          </a:p>
          <a:p>
            <a:r>
              <a:rPr lang="de-DE" dirty="0"/>
              <a:t>Grab a </a:t>
            </a:r>
            <a:r>
              <a:rPr lang="de-DE" dirty="0" err="1"/>
              <a:t>coffee</a:t>
            </a:r>
            <a:endParaRPr lang="de-DE" dirty="0"/>
          </a:p>
          <a:p>
            <a:r>
              <a:rPr lang="de-DE" dirty="0" err="1"/>
              <a:t>Stay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enjoy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de-DE" dirty="0"/>
          </a:p>
          <a:p>
            <a:r>
              <a:rPr lang="de-DE" dirty="0"/>
              <a:t>Change </a:t>
            </a:r>
            <a:r>
              <a:rPr lang="de-DE" dirty="0" err="1"/>
              <a:t>track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switch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room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Ask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meet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in a </a:t>
            </a:r>
            <a:r>
              <a:rPr lang="de-DE" dirty="0" err="1"/>
              <a:t>breakout</a:t>
            </a:r>
            <a:r>
              <a:rPr lang="de-DE" dirty="0"/>
              <a:t> </a:t>
            </a:r>
            <a:r>
              <a:rPr lang="de-DE" dirty="0" err="1"/>
              <a:t>session</a:t>
            </a:r>
            <a:r>
              <a:rPr lang="de-DE" dirty="0"/>
              <a:t> </a:t>
            </a:r>
            <a:r>
              <a:rPr lang="de-DE" dirty="0" err="1"/>
              <a:t>room</a:t>
            </a:r>
            <a:r>
              <a:rPr lang="de-DE" dirty="0"/>
              <a:t> </a:t>
            </a:r>
            <a:r>
              <a:rPr lang="de-DE" dirty="0" err="1"/>
              <a:t>afterwards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</a:t>
            </a:r>
            <a:r>
              <a:rPr lang="de-DE" dirty="0" err="1"/>
              <a:t>Steps</a:t>
            </a:r>
            <a:r>
              <a:rPr lang="de-DE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39731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Windows Engineer @ Optiver</a:t>
            </a:r>
          </a:p>
          <a:p>
            <a:r>
              <a:rPr lang="de-DE" dirty="0"/>
              <a:t>MVP: </a:t>
            </a:r>
            <a:r>
              <a:rPr lang="de-DE" strike="sngStrike" dirty="0"/>
              <a:t>PowerShell</a:t>
            </a:r>
            <a:r>
              <a:rPr lang="de-DE" dirty="0"/>
              <a:t> Cloud Something </a:t>
            </a:r>
            <a:r>
              <a:rPr lang="de-DE" dirty="0" err="1"/>
              <a:t>Something</a:t>
            </a:r>
            <a:endParaRPr lang="de-DE" dirty="0"/>
          </a:p>
          <a:p>
            <a:r>
              <a:rPr lang="de-DE" dirty="0"/>
              <a:t>Book </a:t>
            </a:r>
            <a:r>
              <a:rPr lang="de-DE" dirty="0" err="1"/>
              <a:t>author</a:t>
            </a:r>
            <a:r>
              <a:rPr lang="de-DE" dirty="0"/>
              <a:t>: „PowerShell 5.0 </a:t>
            </a:r>
            <a:r>
              <a:rPr lang="de-DE" dirty="0" err="1"/>
              <a:t>Biblia</a:t>
            </a:r>
            <a:r>
              <a:rPr lang="de-DE" dirty="0"/>
              <a:t>“ (PL)</a:t>
            </a:r>
          </a:p>
          <a:p>
            <a:r>
              <a:rPr lang="de-DE" dirty="0"/>
              <a:t>PowerShellMagazine.com/PowerShellPL.NET</a:t>
            </a:r>
          </a:p>
          <a:p>
            <a:endParaRPr lang="de-DE" dirty="0"/>
          </a:p>
          <a:p>
            <a:r>
              <a:rPr lang="de-DE" dirty="0"/>
              <a:t>Optiver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hiring</a:t>
            </a:r>
            <a:r>
              <a:rPr lang="de-DE" dirty="0"/>
              <a:t>!</a:t>
            </a:r>
          </a:p>
          <a:p>
            <a:pPr lvl="1"/>
            <a:r>
              <a:rPr lang="de-DE" dirty="0" err="1"/>
              <a:t>DevOps</a:t>
            </a:r>
            <a:r>
              <a:rPr lang="de-DE" dirty="0"/>
              <a:t> Engineer</a:t>
            </a:r>
          </a:p>
          <a:p>
            <a:pPr lvl="1"/>
            <a:r>
              <a:rPr lang="de-DE" dirty="0"/>
              <a:t>…?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</a:t>
            </a:r>
            <a:r>
              <a:rPr lang="de-DE"/>
              <a:t>bout</a:t>
            </a:r>
            <a:r>
              <a:rPr lang="de-DE" dirty="0"/>
              <a:t>_Bartek.help.txt</a:t>
            </a:r>
          </a:p>
        </p:txBody>
      </p:sp>
    </p:spTree>
    <p:extLst>
      <p:ext uri="{BB962C8B-B14F-4D97-AF65-F5344CB8AC3E}">
        <p14:creationId xmlns:p14="http://schemas.microsoft.com/office/powerpoint/2010/main" val="178319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www.IT-Visions.de">
  <a:themeElements>
    <a:clrScheme name="www.IT-Visions.d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70C0"/>
      </a:hlink>
      <a:folHlink>
        <a:srgbClr val="B2B2B2"/>
      </a:folHlink>
    </a:clrScheme>
    <a:fontScheme name="Präsentation IT-Objec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Dag name="">
              <a:cont type="tree" name="">
                <a:effect ref="fillLine"/>
                <a:outerShdw dist="38100" dir="13500000" algn="br">
                  <a:schemeClr val="bg1">
                    <a:lumMod val="200000"/>
                    <a:satMod val="200000"/>
                  </a:schemeClr>
                </a:outerShdw>
              </a:cont>
              <a:cont type="tree" name="">
                <a:effect ref="fillLine"/>
                <a:outerShdw dist="38100" dir="2700000" algn="tl">
                  <a:schemeClr val="bg1">
                    <a:lumMod val="60000"/>
                    <a:satMod val="60000"/>
                  </a:schemeClr>
                </a:outerShdw>
              </a:cont>
              <a:effect ref="fillLine"/>
            </a:effectDag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Dag name="">
              <a:cont type="tree" name="">
                <a:effect ref="fillLine"/>
                <a:outerShdw dist="38100" dir="13500000" algn="br">
                  <a:schemeClr val="bg1">
                    <a:lumMod val="200000"/>
                    <a:satMod val="200000"/>
                  </a:schemeClr>
                </a:outerShdw>
              </a:cont>
              <a:cont type="tree" name="">
                <a:effect ref="fillLine"/>
                <a:outerShdw dist="38100" dir="2700000" algn="tl">
                  <a:schemeClr val="bg1">
                    <a:lumMod val="60000"/>
                    <a:satMod val="60000"/>
                  </a:schemeClr>
                </a:outerShdw>
              </a:cont>
              <a:effect ref="fillLine"/>
            </a:effectDag>
            <a:latin typeface="Tahoma" pitchFamily="34" charset="0"/>
          </a:defRPr>
        </a:defPPr>
      </a:lstStyle>
    </a:lnDef>
  </a:objectDefaults>
  <a:extraClrSchemeLst>
    <a:extraClrScheme>
      <a:clrScheme name="Präsentation IT-Objec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 IT-Object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ITV</Template>
  <TotalTime>2062</TotalTime>
  <Words>148</Words>
  <Application>Microsoft Office PowerPoint</Application>
  <PresentationFormat>On-screen Show (4:3)</PresentationFormat>
  <Paragraphs>45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Roboto</vt:lpstr>
      <vt:lpstr>Roboto Black</vt:lpstr>
      <vt:lpstr>Roboto Condensed</vt:lpstr>
      <vt:lpstr>Tahoma</vt:lpstr>
      <vt:lpstr>Ubuntu Mono</vt:lpstr>
      <vt:lpstr>www.IT-Visions.de</vt:lpstr>
      <vt:lpstr>Custom Design</vt:lpstr>
      <vt:lpstr>Hell freezing over</vt:lpstr>
      <vt:lpstr>Agenda</vt:lpstr>
      <vt:lpstr>Past – Dream – Future</vt:lpstr>
      <vt:lpstr>Demo</vt:lpstr>
      <vt:lpstr>Demo</vt:lpstr>
      <vt:lpstr>Summary</vt:lpstr>
      <vt:lpstr>Next Steps...</vt:lpstr>
      <vt:lpstr>about_Bartek.help.txt</vt:lpstr>
    </vt:vector>
  </TitlesOfParts>
  <Manager>Dr. Tobias Weltner</Manager>
  <Company>www.powershell.de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Thema Untertitel</dc:title>
  <dc:subject>PowerShell Konferenz</dc:subject>
  <dc:creator>Dr. Tobias Weltner</dc:creator>
  <dc:description>(C) Dr. Tobias Weltner</dc:description>
  <cp:lastModifiedBy>Bartek Bielawski</cp:lastModifiedBy>
  <cp:revision>190</cp:revision>
  <dcterms:created xsi:type="dcterms:W3CDTF">2007-07-20T07:41:41Z</dcterms:created>
  <dcterms:modified xsi:type="dcterms:W3CDTF">2017-05-01T16:52:51Z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igentümer">
    <vt:lpwstr>www.IT-Visions.de</vt:lpwstr>
  </property>
  <property fmtid="{D5CDD505-2E9C-101B-9397-08002B2CF9AE}" pid="3" name="Gegenstand">
    <vt:lpwstr>www.IT-Visions.de</vt:lpwstr>
  </property>
  <property fmtid="{D5CDD505-2E9C-101B-9397-08002B2CF9AE}" pid="4" name="Erstellt von">
    <vt:lpwstr>www.IT-Visions.de</vt:lpwstr>
  </property>
  <property fmtid="{D5CDD505-2E9C-101B-9397-08002B2CF9AE}" pid="5" name="Abteilung">
    <vt:lpwstr>www.IT-Visions.de</vt:lpwstr>
  </property>
  <property fmtid="{D5CDD505-2E9C-101B-9397-08002B2CF9AE}" pid="6" name="Kunde">
    <vt:lpwstr>www.IT-Visions.de</vt:lpwstr>
  </property>
  <property fmtid="{D5CDD505-2E9C-101B-9397-08002B2CF9AE}" pid="7" name="Verleger">
    <vt:lpwstr>www.IT-Visions.de</vt:lpwstr>
  </property>
</Properties>
</file>